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26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9122-699B-4344-8A72-099A4C067C79}" type="datetimeFigureOut">
              <a:rPr lang="fr-FR" smtClean="0"/>
              <a:pPr/>
              <a:t>28/09/2023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81E58-3FD7-4B20-B1AA-7193BD6ABA0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lectron.libre.39@orange.fr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95536" y="5733256"/>
            <a:ext cx="8352928" cy="79208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5575" y="1662247"/>
            <a:ext cx="8808913" cy="2270809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/>
              <a:t>Le CBD organise une</a:t>
            </a:r>
            <a:r>
              <a:rPr lang="fr-FR" sz="1800" b="1" dirty="0"/>
              <a:t> journée de perfectionnement</a:t>
            </a:r>
            <a:br>
              <a:rPr lang="fr-FR" sz="1800" b="1" dirty="0"/>
            </a:br>
            <a:r>
              <a:rPr lang="fr-FR" sz="1800" dirty="0"/>
              <a:t>pour les licenciés toutes catégories (-18 et adultes hommes et femmes)</a:t>
            </a:r>
            <a:br>
              <a:rPr lang="fr-FR" sz="1800" dirty="0"/>
            </a:br>
            <a:r>
              <a:rPr lang="fr-FR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Prérequis</a:t>
            </a:r>
            <a:r>
              <a:rPr lang="fr-FR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fr-FR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savoir tirer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(quel que soit le niveau de réussite)</a:t>
            </a:r>
            <a:r>
              <a:rPr lang="fr-FR" sz="1800" dirty="0"/>
              <a:t> :</a:t>
            </a:r>
            <a:br>
              <a:rPr lang="fr-FR" sz="1800" dirty="0"/>
            </a:br>
            <a:r>
              <a:rPr lang="fr-FR" sz="2700" b="1" dirty="0"/>
              <a:t>dimanche 22 octobre à Poligny à partir de 10 Heures</a:t>
            </a:r>
            <a:br>
              <a:rPr lang="fr-FR" sz="1800" b="1" u="sng" dirty="0"/>
            </a:br>
            <a:br>
              <a:rPr lang="fr-FR" sz="900" b="1" dirty="0"/>
            </a:b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: Devenir acteur de sa progression au point comme au tir.</a:t>
            </a:r>
            <a:b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Assisté d'un professionnel du sport-boules, ce stage a pour but de faire une analyse de ses qualités et de ses facteurs limitants et de déterminer les axes de progression par des entraînements personnalisés.</a:t>
            </a:r>
            <a:endParaRPr lang="fr-FR" sz="1800" dirty="0"/>
          </a:p>
        </p:txBody>
      </p:sp>
      <p:pic>
        <p:nvPicPr>
          <p:cNvPr id="1026" name="Picture 2" descr="logo CB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51460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771800" y="548680"/>
            <a:ext cx="600148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fr-FR" sz="2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Encadrement, conseils techniques par Thierry MAHOUDEAU </a:t>
            </a:r>
            <a:r>
              <a:rPr lang="fr-FR" sz="2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agent de développement de la ligue BOURGOGNE, FRANCHE-COMTE</a:t>
            </a:r>
            <a:endParaRPr lang="fr-FR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89514" y="5725125"/>
            <a:ext cx="8488862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b="1" u="sng" dirty="0"/>
              <a:t>Inscription préalable obligatoire </a:t>
            </a:r>
            <a:r>
              <a:rPr lang="fr-FR" dirty="0"/>
              <a:t>auprès de Nathalie ROYET : </a:t>
            </a:r>
            <a:r>
              <a:rPr lang="fr-FR" dirty="0">
                <a:hlinkClick r:id="rId3"/>
              </a:rPr>
              <a:t>electron.libre.39@orange.fr</a:t>
            </a:r>
            <a:endParaRPr lang="fr-FR" dirty="0"/>
          </a:p>
          <a:p>
            <a:pPr algn="ctr"/>
            <a:endParaRPr lang="fr-FR" sz="1000" dirty="0"/>
          </a:p>
          <a:p>
            <a:pPr algn="ctr"/>
            <a:r>
              <a:rPr lang="fr-FR" b="1" dirty="0"/>
              <a:t>Les places sont limitées</a:t>
            </a:r>
            <a:r>
              <a:rPr lang="fr-FR" dirty="0"/>
              <a:t>, les inscriptions seront validées par ordre d’arrivée du mail.</a:t>
            </a:r>
          </a:p>
        </p:txBody>
      </p:sp>
      <p:pic>
        <p:nvPicPr>
          <p:cNvPr id="3" name="Picture 2" descr="Boule De Longue Lyonnais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5680" y="3943199"/>
            <a:ext cx="1646040" cy="1646041"/>
          </a:xfrm>
          <a:prstGeom prst="rect">
            <a:avLst/>
          </a:prstGeom>
          <a:noFill/>
        </p:spPr>
      </p:pic>
      <p:sp>
        <p:nvSpPr>
          <p:cNvPr id="1028" name="AutoShape 4" descr="Résultat d’images pour Picto Boule Lyonnai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30" name="AutoShape 6" descr="Résultat d’images pour Picto Boule Lyonnais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63B938A4-8722-0424-3669-D958921A589A}"/>
              </a:ext>
            </a:extLst>
          </p:cNvPr>
          <p:cNvSpPr txBox="1">
            <a:spLocks/>
          </p:cNvSpPr>
          <p:nvPr/>
        </p:nvSpPr>
        <p:spPr>
          <a:xfrm>
            <a:off x="1825552" y="3933056"/>
            <a:ext cx="6922912" cy="1383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/>
              <a:t> </a:t>
            </a:r>
            <a:r>
              <a:rPr lang="fr-FR" sz="1600" b="1" dirty="0"/>
              <a:t>Déroulement de la journée: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600" b="1" dirty="0"/>
              <a:t>de 10h à 12h : </a:t>
            </a:r>
            <a:r>
              <a:rPr lang="fr-FR" sz="1600" dirty="0"/>
              <a:t>ateliers point et tir. </a:t>
            </a:r>
            <a:br>
              <a:rPr lang="fr-FR" sz="1600" b="1" dirty="0"/>
            </a:br>
            <a:r>
              <a:rPr lang="fr-FR" sz="1600" b="1" dirty="0"/>
              <a:t>12h : </a:t>
            </a:r>
            <a:r>
              <a:rPr lang="fr-FR" sz="1600" dirty="0"/>
              <a:t>Repas en commun, tiré du sac pour ceux (celles) qui le souhaitent. </a:t>
            </a:r>
            <a:br>
              <a:rPr lang="fr-FR" sz="1600" b="1" dirty="0"/>
            </a:br>
            <a:r>
              <a:rPr lang="fr-FR" sz="1600" b="1" dirty="0"/>
              <a:t>L’après-midi, jusqu’à 17h :</a:t>
            </a:r>
            <a:br>
              <a:rPr lang="fr-FR" sz="1600" b="1" dirty="0"/>
            </a:br>
            <a:r>
              <a:rPr lang="fr-FR" sz="1600" dirty="0"/>
              <a:t>Mise en pratique des conseils données lors de parties amicales</a:t>
            </a:r>
            <a:r>
              <a:rPr lang="fr-FR" sz="1600" i="1" dirty="0"/>
              <a:t> </a:t>
            </a:r>
            <a:endParaRPr lang="fr-FR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198</Words>
  <Application>Microsoft Office PowerPoint</Application>
  <PresentationFormat>Affichage à l'écran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Le CBD organise une journée de perfectionnement pour les licenciés toutes catégories (-18 et adultes hommes et femmes) Prérequis : savoir tirer (quel que soit le niveau de réussite) : dimanche 22 octobre à Poligny à partir de 10 Heures  Objectif : Devenir acteur de sa progression au point comme au tir. Assisté d'un professionnel du sport-boules, ce stage a pour but de faire une analyse de ses qualités et de ses facteurs limitants et de déterminer les axes de progression par des entraînements personnalisés.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Dimanche 22 octobre 2023 au boulodrome de POLIGNY  Le matin : de 10h à 12h:  Séances d’initiation et de perfectionnement : ateliers point et tir.   Repas en commun, tiré du sac pour ceux (celles) qui le souhaitent.   L’après-midi, jusqu’à 17h Mise en pratique des conseils données lors de parties amicales</dc:title>
  <dc:creator>Jean-Claude</dc:creator>
  <cp:lastModifiedBy>Electron Libre</cp:lastModifiedBy>
  <cp:revision>10</cp:revision>
  <dcterms:created xsi:type="dcterms:W3CDTF">2023-09-20T17:01:37Z</dcterms:created>
  <dcterms:modified xsi:type="dcterms:W3CDTF">2023-09-28T19:42:47Z</dcterms:modified>
</cp:coreProperties>
</file>